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8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3" r:id="rId12"/>
    <p:sldId id="274" r:id="rId13"/>
    <p:sldId id="271" r:id="rId14"/>
    <p:sldId id="272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живаев\фото\6001001913.jpg"/>
          <p:cNvPicPr>
            <a:picLocks noChangeAspect="1" noChangeArrowheads="1"/>
          </p:cNvPicPr>
          <p:nvPr/>
        </p:nvPicPr>
        <p:blipFill>
          <a:blip r:embed="rId2" cstate="print"/>
          <a:srcRect l="7346" t="1485" r="2496" b="34649"/>
          <a:stretch>
            <a:fillRect/>
          </a:stretch>
        </p:blipFill>
        <p:spPr bwMode="auto">
          <a:xfrm>
            <a:off x="0" y="0"/>
            <a:ext cx="9145016" cy="55278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67536" y="5445224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Г.Пенза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МБДОУ</a:t>
            </a:r>
            <a:r>
              <a:rPr lang="en-US" b="1" i="1" dirty="0" smtClean="0">
                <a:solidFill>
                  <a:srgbClr val="FF0000"/>
                </a:solidFill>
                <a:latin typeface="Arial Narrow" pitchFamily="34" charset="0"/>
              </a:rPr>
              <a:t> N152 </a:t>
            </a: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«Виктория»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старшая группа </a:t>
            </a:r>
            <a:r>
              <a:rPr lang="en-US" b="1" i="1" dirty="0" smtClean="0">
                <a:solidFill>
                  <a:srgbClr val="FF0000"/>
                </a:solidFill>
                <a:latin typeface="Arial Narrow" pitchFamily="34" charset="0"/>
              </a:rPr>
              <a:t>N2</a:t>
            </a:r>
            <a:endParaRPr lang="ru-RU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Смирнов Егор</a:t>
            </a: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живаев\фото\2020-02-20 11-27-20.JPG"/>
          <p:cNvPicPr>
            <a:picLocks noChangeAspect="1" noChangeArrowheads="1"/>
          </p:cNvPicPr>
          <p:nvPr/>
        </p:nvPicPr>
        <p:blipFill>
          <a:blip r:embed="rId2" cstate="print"/>
          <a:srcRect r="935" b="6542"/>
          <a:stretch>
            <a:fillRect/>
          </a:stretch>
        </p:blipFill>
        <p:spPr bwMode="auto">
          <a:xfrm>
            <a:off x="0" y="0"/>
            <a:ext cx="918640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asus\Desktop\живаев\фото\174420874.jpg"/>
          <p:cNvPicPr>
            <a:picLocks noChangeAspect="1" noChangeArrowheads="1"/>
          </p:cNvPicPr>
          <p:nvPr/>
        </p:nvPicPr>
        <p:blipFill>
          <a:blip r:embed="rId3" cstate="print"/>
          <a:srcRect l="54906" t="3226" r="7960" b="50000"/>
          <a:stretch>
            <a:fillRect/>
          </a:stretch>
        </p:blipFill>
        <p:spPr bwMode="auto">
          <a:xfrm>
            <a:off x="0" y="0"/>
            <a:ext cx="24837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asus\Desktop\живаев\фото\2020-02-20 11-27-45.JPG"/>
          <p:cNvPicPr>
            <a:picLocks noChangeAspect="1" noChangeArrowheads="1"/>
          </p:cNvPicPr>
          <p:nvPr/>
        </p:nvPicPr>
        <p:blipFill>
          <a:blip r:embed="rId4" cstate="print"/>
          <a:srcRect r="1296" b="27037"/>
          <a:stretch>
            <a:fillRect/>
          </a:stretch>
        </p:blipFill>
        <p:spPr bwMode="auto">
          <a:xfrm rot="16200000">
            <a:off x="6402721" y="787110"/>
            <a:ext cx="3528390" cy="195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живаев\фото\IMG-17a593263f170043b44916b9c6adc12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894008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sus\Desktop\живаев\фото\IMG-933ffc995abc1da84b6041df0d6b72b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71666" y="-507439"/>
            <a:ext cx="5904657" cy="787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esktop\живаев\фото\2020-02-19 11-06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549208" cy="616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asus\Desktop\живаев\фото\PICT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497352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asus\Desktop\живаев\фото\bddb8bf6780be4eb1e8f18607cb79d4f.jpg"/>
          <p:cNvPicPr>
            <a:picLocks noChangeAspect="1" noChangeArrowheads="1"/>
          </p:cNvPicPr>
          <p:nvPr/>
        </p:nvPicPr>
        <p:blipFill>
          <a:blip r:embed="rId3" cstate="print"/>
          <a:srcRect l="8144" r="7523"/>
          <a:stretch>
            <a:fillRect/>
          </a:stretch>
        </p:blipFill>
        <p:spPr bwMode="auto">
          <a:xfrm>
            <a:off x="4175448" y="0"/>
            <a:ext cx="49685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48680"/>
            <a:ext cx="50760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Н.Н.Живаевым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в 1952 году выпущена Саратовским государственным </a:t>
            </a:r>
          </a:p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издательством брошюра «Колхозные лесоводы»…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749457"/>
            <a:ext cx="4283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 создание защитных лесных полос по границам землепользования колхозов и границам полей севооборотов, облесение оврагов, водоемов и  закрепление песков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Н.Н.Живаев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был выдвинут на  соискание государственной премии.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asus\Desktop\живаев\фото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92"/>
            <a:ext cx="9144000" cy="6884992"/>
          </a:xfrm>
          <a:prstGeom prst="rect">
            <a:avLst/>
          </a:prstGeom>
          <a:noFill/>
        </p:spPr>
      </p:pic>
      <p:pic>
        <p:nvPicPr>
          <p:cNvPr id="13314" name="Picture 2" descr="C:\Users\asus\Desktop\живаев\фото\img11.jpg"/>
          <p:cNvPicPr>
            <a:picLocks noChangeAspect="1" noChangeArrowheads="1"/>
          </p:cNvPicPr>
          <p:nvPr/>
        </p:nvPicPr>
        <p:blipFill>
          <a:blip r:embed="rId3" cstate="print"/>
          <a:srcRect l="17325" t="12600" r="7863" b="29651"/>
          <a:stretch>
            <a:fillRect/>
          </a:stretch>
        </p:blipFill>
        <p:spPr bwMode="auto">
          <a:xfrm>
            <a:off x="395536" y="764704"/>
            <a:ext cx="8052819" cy="466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sus\Desktop\живаев\фото\img11.jpg"/>
          <p:cNvPicPr>
            <a:picLocks noChangeAspect="1" noChangeArrowheads="1"/>
          </p:cNvPicPr>
          <p:nvPr/>
        </p:nvPicPr>
        <p:blipFill>
          <a:blip r:embed="rId3" cstate="print"/>
          <a:srcRect l="17325" t="12600" r="7863" b="29651"/>
          <a:stretch>
            <a:fillRect/>
          </a:stretch>
        </p:blipFill>
        <p:spPr bwMode="auto">
          <a:xfrm>
            <a:off x="547936" y="917104"/>
            <a:ext cx="8052819" cy="466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sus\Desktop\живаев\фото\img11.jpg"/>
          <p:cNvPicPr>
            <a:picLocks noChangeAspect="1" noChangeArrowheads="1"/>
          </p:cNvPicPr>
          <p:nvPr/>
        </p:nvPicPr>
        <p:blipFill>
          <a:blip r:embed="rId3" cstate="print"/>
          <a:srcRect l="17325" t="12600" r="7863" b="29651"/>
          <a:stretch>
            <a:fillRect/>
          </a:stretch>
        </p:blipFill>
        <p:spPr bwMode="auto">
          <a:xfrm>
            <a:off x="539552" y="908720"/>
            <a:ext cx="8052819" cy="466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sus\Desktop\живаев\фото\img11.jpg"/>
          <p:cNvPicPr>
            <a:picLocks noChangeAspect="1" noChangeArrowheads="1"/>
          </p:cNvPicPr>
          <p:nvPr/>
        </p:nvPicPr>
        <p:blipFill>
          <a:blip r:embed="rId3" cstate="print"/>
          <a:srcRect l="17325" t="12600" r="7863" b="29651"/>
          <a:stretch>
            <a:fillRect/>
          </a:stretch>
        </p:blipFill>
        <p:spPr bwMode="auto">
          <a:xfrm>
            <a:off x="691952" y="1061120"/>
            <a:ext cx="8052819" cy="466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живаев\фото\IMG-e67c0923af427a2af720bffbce540ec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479122" cy="6729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живаев\фото\загружено1.png"/>
          <p:cNvPicPr>
            <a:picLocks noChangeAspect="1" noChangeArrowheads="1"/>
          </p:cNvPicPr>
          <p:nvPr/>
        </p:nvPicPr>
        <p:blipFill>
          <a:blip r:embed="rId2" cstate="print"/>
          <a:srcRect r="790" b="9897"/>
          <a:stretch>
            <a:fillRect/>
          </a:stretch>
        </p:blipFill>
        <p:spPr bwMode="auto">
          <a:xfrm>
            <a:off x="0" y="0"/>
            <a:ext cx="3779912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sus\Desktop\живаев\фото\40024_20160606_204244.png"/>
          <p:cNvPicPr>
            <a:picLocks noChangeAspect="1" noChangeArrowheads="1"/>
          </p:cNvPicPr>
          <p:nvPr/>
        </p:nvPicPr>
        <p:blipFill>
          <a:blip r:embed="rId3" cstate="print"/>
          <a:srcRect l="3637" t="8881"/>
          <a:stretch>
            <a:fillRect/>
          </a:stretch>
        </p:blipFill>
        <p:spPr bwMode="auto">
          <a:xfrm>
            <a:off x="2344980" y="1196752"/>
            <a:ext cx="6799020" cy="463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99792" y="332656"/>
            <a:ext cx="5098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Село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Лопуховка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Пензенской области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живаев\фото\41606de65f0db5bd6a3804ff977558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04964" cy="493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26064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Ульяновское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танковое училище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1942 год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живаев\фото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960038" cy="546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27784" y="620688"/>
            <a:ext cx="4049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Бои у Старой Руссы. 1942 год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живаев\фото\2020-02-19 11-06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549208" cy="53933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260648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 Прибалтийский фронт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живаев\фото\1rHlSPslQ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990408" cy="565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35696" y="188640"/>
            <a:ext cx="4834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Сражение под Витебском. 1944год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esktop\живаев\фото\13764718246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3690"/>
            <a:ext cx="4221679" cy="627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83768" y="0"/>
            <a:ext cx="422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Победный май в Берлине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живаев\фото\2020-02-19 11-06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5807" y="0"/>
            <a:ext cx="5428193" cy="3806096"/>
          </a:xfrm>
          <a:prstGeom prst="rect">
            <a:avLst/>
          </a:prstGeom>
          <a:noFill/>
        </p:spPr>
      </p:pic>
      <p:pic>
        <p:nvPicPr>
          <p:cNvPr id="10243" name="Picture 3" descr="C:\Users\asus\Desktop\живаев\фото\2020-02-19 11-06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75135"/>
            <a:ext cx="6830758" cy="4782865"/>
          </a:xfrm>
          <a:prstGeom prst="rect">
            <a:avLst/>
          </a:prstGeom>
          <a:noFill/>
        </p:spPr>
      </p:pic>
      <p:pic>
        <p:nvPicPr>
          <p:cNvPr id="4" name="Picture 4" descr="C:\Users\asus\Desktop\живаев\фото\174420874.jpg"/>
          <p:cNvPicPr>
            <a:picLocks noChangeAspect="1" noChangeArrowheads="1"/>
          </p:cNvPicPr>
          <p:nvPr/>
        </p:nvPicPr>
        <p:blipFill>
          <a:blip r:embed="rId4" cstate="print"/>
          <a:srcRect l="54906" t="3226" r="7960" b="50000"/>
          <a:stretch>
            <a:fillRect/>
          </a:stretch>
        </p:blipFill>
        <p:spPr bwMode="auto">
          <a:xfrm>
            <a:off x="251520" y="0"/>
            <a:ext cx="3240360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71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40</cp:revision>
  <dcterms:created xsi:type="dcterms:W3CDTF">2020-02-22T15:16:26Z</dcterms:created>
  <dcterms:modified xsi:type="dcterms:W3CDTF">2020-04-25T18:05:18Z</dcterms:modified>
</cp:coreProperties>
</file>